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8" r:id="rId3"/>
    <p:sldId id="259" r:id="rId4"/>
    <p:sldId id="260" r:id="rId5"/>
    <p:sldId id="261" r:id="rId6"/>
    <p:sldId id="262" r:id="rId7"/>
    <p:sldId id="263" r:id="rId8"/>
    <p:sldId id="266" r:id="rId9"/>
    <p:sldId id="267" r:id="rId10"/>
    <p:sldId id="268" r:id="rId11"/>
    <p:sldId id="270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7FCF-48E8-4301-90BB-81C016A5BC73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55D4688-534E-4ADB-BD6B-BB7FF8FC371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7FCF-48E8-4301-90BB-81C016A5BC73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4688-534E-4ADB-BD6B-BB7FF8FC37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7FCF-48E8-4301-90BB-81C016A5BC73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4688-534E-4ADB-BD6B-BB7FF8FC37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7FCF-48E8-4301-90BB-81C016A5BC73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4688-534E-4ADB-BD6B-BB7FF8FC371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7FCF-48E8-4301-90BB-81C016A5BC73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55D4688-534E-4ADB-BD6B-BB7FF8FC371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7FCF-48E8-4301-90BB-81C016A5BC73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4688-534E-4ADB-BD6B-BB7FF8FC371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7FCF-48E8-4301-90BB-81C016A5BC73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4688-534E-4ADB-BD6B-BB7FF8FC371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7FCF-48E8-4301-90BB-81C016A5BC73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4688-534E-4ADB-BD6B-BB7FF8FC37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7FCF-48E8-4301-90BB-81C016A5BC73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4688-534E-4ADB-BD6B-BB7FF8FC37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7FCF-48E8-4301-90BB-81C016A5BC73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4688-534E-4ADB-BD6B-BB7FF8FC371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7FCF-48E8-4301-90BB-81C016A5BC73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55D4688-534E-4ADB-BD6B-BB7FF8FC371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777FCF-48E8-4301-90BB-81C016A5BC73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55D4688-534E-4ADB-BD6B-BB7FF8FC371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Muscular System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600" dirty="0" smtClean="0"/>
              <a:t>Skeletal Muscle Pairs</a:t>
            </a:r>
            <a:endParaRPr 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438400"/>
            <a:ext cx="1295400" cy="3707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Sartorius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Muscle Location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 smtClean="0"/>
              <a:t>Movement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4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Assists in flexing, abduction and lateral rotation of hip, and flexion of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knee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longest muscle of your body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2514600" y="3581400"/>
            <a:ext cx="533400" cy="83820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2133600" y="4419600"/>
            <a:ext cx="914400" cy="15240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048000" y="4419600"/>
            <a:ext cx="533400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Skeletal Muscle</a:t>
            </a:r>
            <a:br>
              <a:rPr lang="en-US" dirty="0" smtClean="0"/>
            </a:br>
            <a:r>
              <a:rPr lang="en-US" dirty="0" smtClean="0"/>
              <a:t>(Tendon)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07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Achilles' Tendon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Location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4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hick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white cord, which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attaches the gastrocnemius to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the tarsal (heel bone) 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Used for assisting gastrocnemius to straighten foot (walking, running, jumping, etc.)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743200"/>
            <a:ext cx="1524000" cy="2662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Straight Arrow Connector 9"/>
          <p:cNvCxnSpPr/>
          <p:nvPr/>
        </p:nvCxnSpPr>
        <p:spPr>
          <a:xfrm flipH="1">
            <a:off x="2209800" y="4267200"/>
            <a:ext cx="1524000" cy="457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2133600" y="3657600"/>
            <a:ext cx="1600200" cy="609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0996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Biceps and Triceps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Muscle Pairs</a:t>
            </a:r>
            <a:endParaRPr lang="en-US" sz="32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Movement</a:t>
            </a:r>
            <a:endParaRPr lang="en-US" sz="32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052637" y="3538537"/>
            <a:ext cx="1457325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7"/>
          <p:cNvSpPr>
            <a:spLocks noGrp="1"/>
          </p:cNvSpPr>
          <p:nvPr>
            <p:ph sz="half" idx="4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3200" u="sng" dirty="0" smtClean="0">
                <a:latin typeface="Times New Roman"/>
                <a:ea typeface="Times New Roman"/>
                <a:cs typeface="Times New Roman"/>
              </a:rPr>
              <a:t>Bending</a:t>
            </a:r>
            <a:r>
              <a:rPr lang="en-US" sz="32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200" dirty="0">
                <a:latin typeface="Times New Roman"/>
                <a:ea typeface="Times New Roman"/>
                <a:cs typeface="Times New Roman"/>
              </a:rPr>
              <a:t>and </a:t>
            </a:r>
            <a:r>
              <a:rPr lang="en-US" sz="3200" u="sng" dirty="0">
                <a:latin typeface="Times New Roman"/>
                <a:ea typeface="Times New Roman"/>
                <a:cs typeface="Times New Roman"/>
              </a:rPr>
              <a:t>straightening</a:t>
            </a:r>
            <a:r>
              <a:rPr lang="en-US" sz="3200" dirty="0">
                <a:latin typeface="Times New Roman"/>
                <a:ea typeface="Times New Roman"/>
                <a:cs typeface="Times New Roman"/>
              </a:rPr>
              <a:t> the elbow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743200" y="34290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Triceps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2743200" y="3733800"/>
            <a:ext cx="2286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371600" y="54864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Biceps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1828800" y="4724400"/>
            <a:ext cx="3048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Deltoids and </a:t>
            </a:r>
            <a:r>
              <a:rPr lang="en-US" dirty="0" err="1" smtClean="0"/>
              <a:t>Latissimus</a:t>
            </a:r>
            <a:r>
              <a:rPr lang="en-US" dirty="0" smtClean="0"/>
              <a:t> </a:t>
            </a:r>
            <a:r>
              <a:rPr lang="en-US" dirty="0" err="1" smtClean="0"/>
              <a:t>Dorsi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Muscle Pairs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 smtClean="0"/>
              <a:t>Movement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590800"/>
            <a:ext cx="1658144" cy="2052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5"/>
          <p:cNvSpPr>
            <a:spLocks noGrp="1"/>
          </p:cNvSpPr>
          <p:nvPr>
            <p:ph sz="half" idx="4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4000" u="sng" dirty="0">
                <a:latin typeface="Times New Roman"/>
                <a:ea typeface="Times New Roman"/>
                <a:cs typeface="Times New Roman"/>
              </a:rPr>
              <a:t>lifting</a:t>
            </a:r>
            <a:r>
              <a:rPr lang="en-US" sz="4000" dirty="0">
                <a:latin typeface="Times New Roman"/>
                <a:ea typeface="Times New Roman"/>
                <a:cs typeface="Times New Roman"/>
              </a:rPr>
              <a:t> the arm and </a:t>
            </a:r>
            <a:r>
              <a:rPr lang="en-US" sz="4000" u="sng" dirty="0">
                <a:latin typeface="Times New Roman"/>
                <a:ea typeface="Times New Roman"/>
                <a:cs typeface="Times New Roman"/>
              </a:rPr>
              <a:t>lowering</a:t>
            </a:r>
            <a:r>
              <a:rPr lang="en-US" sz="4000" dirty="0">
                <a:latin typeface="Times New Roman"/>
                <a:ea typeface="Times New Roman"/>
                <a:cs typeface="Times New Roman"/>
              </a:rPr>
              <a:t> the arm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3167418"/>
            <a:ext cx="1581150" cy="2147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381000" y="22860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Deltoid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685800" y="2590800"/>
            <a:ext cx="3810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667000" y="22098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Latissimus</a:t>
            </a:r>
            <a:r>
              <a:rPr lang="en-US" dirty="0" smtClean="0"/>
              <a:t> </a:t>
            </a:r>
            <a:r>
              <a:rPr lang="en-US" dirty="0" err="1" smtClean="0"/>
              <a:t>Dorsi</a:t>
            </a:r>
            <a:endParaRPr lang="en-US" dirty="0"/>
          </a:p>
        </p:txBody>
      </p:sp>
      <p:cxnSp>
        <p:nvCxnSpPr>
          <p:cNvPr id="18" name="Straight Connector 17"/>
          <p:cNvCxnSpPr>
            <a:stCxn id="14" idx="2"/>
          </p:cNvCxnSpPr>
          <p:nvPr/>
        </p:nvCxnSpPr>
        <p:spPr>
          <a:xfrm flipH="1">
            <a:off x="3124200" y="2856131"/>
            <a:ext cx="190500" cy="8014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Pectorals and </a:t>
            </a:r>
            <a:r>
              <a:rPr lang="en-US" dirty="0" err="1" smtClean="0"/>
              <a:t>Trapezius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Muscle Pairs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 smtClean="0"/>
              <a:t>Movement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2743200"/>
            <a:ext cx="1600994" cy="1600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5"/>
          <p:cNvSpPr>
            <a:spLocks noGrp="1"/>
          </p:cNvSpPr>
          <p:nvPr>
            <p:ph sz="half" idx="4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3200" dirty="0">
                <a:latin typeface="Times New Roman"/>
                <a:ea typeface="Times New Roman"/>
                <a:cs typeface="Times New Roman"/>
              </a:rPr>
              <a:t>moving the arms/shoulders </a:t>
            </a:r>
            <a:r>
              <a:rPr lang="en-US" sz="3200" u="sng" dirty="0">
                <a:latin typeface="Times New Roman"/>
                <a:ea typeface="Times New Roman"/>
                <a:cs typeface="Times New Roman"/>
              </a:rPr>
              <a:t>forward</a:t>
            </a:r>
            <a:r>
              <a:rPr lang="en-US" sz="3200" dirty="0">
                <a:latin typeface="Times New Roman"/>
                <a:ea typeface="Times New Roman"/>
                <a:cs typeface="Times New Roman"/>
              </a:rPr>
              <a:t> and </a:t>
            </a:r>
            <a:r>
              <a:rPr lang="en-US" sz="3200" u="sng" dirty="0">
                <a:latin typeface="Times New Roman"/>
                <a:ea typeface="Times New Roman"/>
                <a:cs typeface="Times New Roman"/>
              </a:rPr>
              <a:t>backward</a:t>
            </a:r>
            <a:r>
              <a:rPr lang="en-US" sz="3200" dirty="0">
                <a:latin typeface="Times New Roman"/>
                <a:ea typeface="Times New Roman"/>
                <a:cs typeface="Times New Roman"/>
              </a:rPr>
              <a:t> (arms are held horizontal and shoulder high for this movement)</a:t>
            </a:r>
          </a:p>
          <a:p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3505200"/>
            <a:ext cx="163830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819400" y="2514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Pectorals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1600200" y="2819400"/>
            <a:ext cx="15240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71600" y="52578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Trapezius</a:t>
            </a:r>
            <a:endParaRPr lang="en-US" dirty="0"/>
          </a:p>
        </p:txBody>
      </p:sp>
      <p:cxnSp>
        <p:nvCxnSpPr>
          <p:cNvPr id="14" name="Straight Connector 13"/>
          <p:cNvCxnSpPr>
            <a:stCxn id="12" idx="0"/>
          </p:cNvCxnSpPr>
          <p:nvPr/>
        </p:nvCxnSpPr>
        <p:spPr>
          <a:xfrm flipV="1">
            <a:off x="2286000" y="4191000"/>
            <a:ext cx="121920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Abdominals and Erector </a:t>
            </a:r>
            <a:r>
              <a:rPr lang="en-US" dirty="0" err="1" smtClean="0"/>
              <a:t>Spinae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Muscle Pairs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 smtClean="0"/>
              <a:t>Movement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514600"/>
            <a:ext cx="1447800" cy="2309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5"/>
          <p:cNvSpPr>
            <a:spLocks noGrp="1"/>
          </p:cNvSpPr>
          <p:nvPr>
            <p:ph sz="half" idx="4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4000" dirty="0">
                <a:latin typeface="Times New Roman"/>
                <a:ea typeface="Times New Roman"/>
                <a:cs typeface="Times New Roman"/>
              </a:rPr>
              <a:t>bending the spine </a:t>
            </a:r>
            <a:r>
              <a:rPr lang="en-US" sz="4000" u="sng" dirty="0">
                <a:latin typeface="Times New Roman"/>
                <a:ea typeface="Times New Roman"/>
                <a:cs typeface="Times New Roman"/>
              </a:rPr>
              <a:t>forward</a:t>
            </a:r>
            <a:r>
              <a:rPr lang="en-US" sz="4000" dirty="0">
                <a:latin typeface="Times New Roman"/>
                <a:ea typeface="Times New Roman"/>
                <a:cs typeface="Times New Roman"/>
              </a:rPr>
              <a:t> and </a:t>
            </a:r>
            <a:r>
              <a:rPr lang="en-US" sz="4000" u="sng" dirty="0">
                <a:latin typeface="Times New Roman"/>
                <a:ea typeface="Times New Roman"/>
                <a:cs typeface="Times New Roman"/>
              </a:rPr>
              <a:t>backward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3413760"/>
            <a:ext cx="1171575" cy="1796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362200" y="24384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Abdominals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1447800" y="2743200"/>
            <a:ext cx="12954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38200" y="5486400"/>
            <a:ext cx="1752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Erector </a:t>
            </a:r>
            <a:r>
              <a:rPr lang="en-US" dirty="0" err="1" smtClean="0"/>
              <a:t>Spinae</a:t>
            </a:r>
            <a:endParaRPr lang="en-US" dirty="0" smtClean="0"/>
          </a:p>
          <a:p>
            <a:r>
              <a:rPr lang="en-US" dirty="0" smtClean="0"/>
              <a:t>**Under </a:t>
            </a:r>
            <a:r>
              <a:rPr lang="en-US" dirty="0" err="1" smtClean="0"/>
              <a:t>Latissimus</a:t>
            </a:r>
            <a:r>
              <a:rPr lang="en-US" dirty="0" smtClean="0"/>
              <a:t> </a:t>
            </a:r>
            <a:r>
              <a:rPr lang="en-US" dirty="0" err="1" smtClean="0"/>
              <a:t>Dorsi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1828800" y="4572000"/>
            <a:ext cx="10668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Quadriceps and Hamstrings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Muscle Groups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 smtClean="0"/>
              <a:t>Movement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438400"/>
            <a:ext cx="1295400" cy="2454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5"/>
          <p:cNvSpPr>
            <a:spLocks noGrp="1"/>
          </p:cNvSpPr>
          <p:nvPr>
            <p:ph sz="half" idx="4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4400" u="sng" dirty="0">
                <a:latin typeface="Times New Roman"/>
                <a:ea typeface="Times New Roman"/>
                <a:cs typeface="Times New Roman"/>
              </a:rPr>
              <a:t>straightening</a:t>
            </a:r>
            <a:r>
              <a:rPr lang="en-US" sz="4400" dirty="0">
                <a:latin typeface="Times New Roman"/>
                <a:ea typeface="Times New Roman"/>
                <a:cs typeface="Times New Roman"/>
              </a:rPr>
              <a:t> and </a:t>
            </a:r>
            <a:r>
              <a:rPr lang="en-US" sz="4400" u="sng" dirty="0">
                <a:latin typeface="Times New Roman"/>
                <a:ea typeface="Times New Roman"/>
                <a:cs typeface="Times New Roman"/>
              </a:rPr>
              <a:t>bending</a:t>
            </a:r>
            <a:r>
              <a:rPr lang="en-US" sz="4400" dirty="0">
                <a:latin typeface="Times New Roman"/>
                <a:ea typeface="Times New Roman"/>
                <a:cs typeface="Times New Roman"/>
              </a:rPr>
              <a:t> of the knee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3048000"/>
            <a:ext cx="1476375" cy="2175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209800" y="22098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Quadriceps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1295400" y="2514600"/>
            <a:ext cx="13716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143000" y="52578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Hamstrings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1981200" y="4191000"/>
            <a:ext cx="99060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Gastrocnemius</a:t>
            </a:r>
            <a:r>
              <a:rPr lang="en-US" dirty="0" smtClean="0"/>
              <a:t> and </a:t>
            </a:r>
            <a:r>
              <a:rPr lang="en-US" dirty="0" err="1" smtClean="0"/>
              <a:t>Tibialis</a:t>
            </a:r>
            <a:r>
              <a:rPr lang="en-US" smtClean="0"/>
              <a:t> Anterior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Muscle Pairs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 smtClean="0"/>
              <a:t>Movement</a:t>
            </a:r>
            <a:endParaRPr lang="en-US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590800"/>
            <a:ext cx="1539081" cy="2734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5"/>
          <p:cNvSpPr>
            <a:spLocks noGrp="1"/>
          </p:cNvSpPr>
          <p:nvPr>
            <p:ph sz="half" idx="4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4000" u="sng" dirty="0">
                <a:latin typeface="Times New Roman"/>
                <a:ea typeface="Times New Roman"/>
                <a:cs typeface="Times New Roman"/>
              </a:rPr>
              <a:t>standing </a:t>
            </a:r>
            <a:r>
              <a:rPr lang="en-US" sz="4000" u="sng" dirty="0" smtClean="0">
                <a:latin typeface="Times New Roman"/>
                <a:ea typeface="Times New Roman"/>
                <a:cs typeface="Times New Roman"/>
              </a:rPr>
              <a:t>on</a:t>
            </a:r>
            <a:r>
              <a:rPr lang="en-US" sz="4000" dirty="0" smtClean="0">
                <a:latin typeface="Times New Roman"/>
                <a:ea typeface="Times New Roman"/>
                <a:cs typeface="Times New Roman"/>
              </a:rPr>
              <a:t> or </a:t>
            </a:r>
            <a:r>
              <a:rPr lang="en-US" sz="4000" u="sng" dirty="0" smtClean="0">
                <a:latin typeface="Times New Roman"/>
                <a:ea typeface="Times New Roman"/>
                <a:cs typeface="Times New Roman"/>
              </a:rPr>
              <a:t>pointing</a:t>
            </a:r>
            <a:r>
              <a:rPr lang="en-US" sz="4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4000" dirty="0">
                <a:latin typeface="Times New Roman"/>
                <a:ea typeface="Times New Roman"/>
                <a:cs typeface="Times New Roman"/>
              </a:rPr>
              <a:t>your toes or </a:t>
            </a:r>
            <a:r>
              <a:rPr lang="en-US" sz="4000" u="sng" dirty="0">
                <a:latin typeface="Times New Roman"/>
                <a:ea typeface="Times New Roman"/>
                <a:cs typeface="Times New Roman"/>
              </a:rPr>
              <a:t>pulling your toes up </a:t>
            </a:r>
            <a:r>
              <a:rPr lang="en-US" sz="4000" dirty="0">
                <a:latin typeface="Times New Roman"/>
                <a:ea typeface="Times New Roman"/>
                <a:cs typeface="Times New Roman"/>
              </a:rPr>
              <a:t>toward your shin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3429000"/>
            <a:ext cx="1381125" cy="2516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362200" y="25146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Tibialis</a:t>
            </a:r>
            <a:r>
              <a:rPr lang="en-US" dirty="0" smtClean="0"/>
              <a:t> Anterior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1676400" y="2819400"/>
            <a:ext cx="11430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447800" y="5410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Gastrocnemius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2438400" y="4267200"/>
            <a:ext cx="76200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Muscular System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600" dirty="0" smtClean="0"/>
              <a:t>Skeletal Muscle </a:t>
            </a:r>
            <a:r>
              <a:rPr lang="en-US" dirty="0" smtClean="0"/>
              <a:t>(Individual)</a:t>
            </a:r>
            <a:endParaRPr 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Gluteus </a:t>
            </a:r>
            <a:r>
              <a:rPr lang="en-US" dirty="0" err="1" smtClean="0"/>
              <a:t>Maximus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Muscle Location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 smtClean="0"/>
              <a:t>Movement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4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4000" dirty="0" smtClean="0"/>
              <a:t>Involved with rotation and extension of the thigh</a:t>
            </a:r>
            <a:endParaRPr lang="en-US" sz="4000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2284" y="2819400"/>
            <a:ext cx="2982016" cy="222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Arrow Connector 8"/>
          <p:cNvCxnSpPr/>
          <p:nvPr/>
        </p:nvCxnSpPr>
        <p:spPr>
          <a:xfrm flipV="1">
            <a:off x="609600" y="3810000"/>
            <a:ext cx="1295400" cy="198120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2743200" y="3810000"/>
            <a:ext cx="1295400" cy="175260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345</TotalTime>
  <Words>203</Words>
  <Application>Microsoft Office PowerPoint</Application>
  <PresentationFormat>On-screen Show (4:3)</PresentationFormat>
  <Paragraphs>56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Equity</vt:lpstr>
      <vt:lpstr>Skeletal Muscle Pairs</vt:lpstr>
      <vt:lpstr>Biceps and Triceps</vt:lpstr>
      <vt:lpstr>Deltoids and Latissimus Dorsi</vt:lpstr>
      <vt:lpstr>Pectorals and Trapezius</vt:lpstr>
      <vt:lpstr>Abdominals and Erector Spinae</vt:lpstr>
      <vt:lpstr>Quadriceps and Hamstrings</vt:lpstr>
      <vt:lpstr>Gastrocnemius and Tibialis Anterior</vt:lpstr>
      <vt:lpstr>Skeletal Muscle (Individual)</vt:lpstr>
      <vt:lpstr>Gluteus Maximus</vt:lpstr>
      <vt:lpstr>Sartorius</vt:lpstr>
      <vt:lpstr>Skeletal Muscle (Tendon)</vt:lpstr>
      <vt:lpstr>Achilles' Tendon</vt:lpstr>
    </vt:vector>
  </TitlesOfParts>
  <Company>School District of Holmen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sdhsuper</dc:creator>
  <cp:lastModifiedBy>sdhsuper</cp:lastModifiedBy>
  <cp:revision>18</cp:revision>
  <dcterms:created xsi:type="dcterms:W3CDTF">2012-01-12T14:12:31Z</dcterms:created>
  <dcterms:modified xsi:type="dcterms:W3CDTF">2013-01-21T21:11:06Z</dcterms:modified>
</cp:coreProperties>
</file>